
<file path=[Content_Types].xml><?xml version="1.0" encoding="utf-8"?>
<Types xmlns="http://schemas.openxmlformats.org/package/2006/content-types">
  <Default Extension="png" ContentType="image/png"/>
  <Default Extension="emf" ContentType="image/x-emf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15"/>
  </p:handoutMasterIdLst>
  <p:sldIdLst>
    <p:sldId id="256" r:id="rId2"/>
    <p:sldId id="257" r:id="rId3"/>
    <p:sldId id="258" r:id="rId4"/>
    <p:sldId id="267" r:id="rId5"/>
    <p:sldId id="266" r:id="rId6"/>
    <p:sldId id="264" r:id="rId7"/>
    <p:sldId id="265" r:id="rId8"/>
    <p:sldId id="259" r:id="rId9"/>
    <p:sldId id="268" r:id="rId10"/>
    <p:sldId id="263" r:id="rId11"/>
    <p:sldId id="262" r:id="rId12"/>
    <p:sldId id="269" r:id="rId13"/>
    <p:sldId id="261" r:id="rId14"/>
  </p:sldIdLst>
  <p:sldSz cx="12192000" cy="6858000"/>
  <p:notesSz cx="6888163" cy="1002188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01698" y="0"/>
            <a:ext cx="2984871" cy="502835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13F370-76D3-4CD3-8FA6-B2A2B0408187}" type="datetimeFigureOut">
              <a:rPr lang="pl-PL" smtClean="0"/>
              <a:t>04.07.2021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01698" y="9519055"/>
            <a:ext cx="2984871" cy="502834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B28D833D-B6F9-4B78-8010-C35E9068110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699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xcel_97-2003_Worksheet1.xls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Microsoft_Excel_97-2003_Worksheet2.xls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000" b="1" dirty="0"/>
              <a:t>Projekt i implementacja systemu informatycznego, wspomagającego trwałe zapamiętywanie obcojęzycznego słownictwa, z wykorzystaniem teorii krzywej zapominania Hermanna Ebbinghausa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390989"/>
            <a:ext cx="8915399" cy="1126283"/>
          </a:xfrm>
        </p:spPr>
        <p:txBody>
          <a:bodyPr/>
          <a:lstStyle/>
          <a:p>
            <a:r>
              <a:rPr lang="en-GB" b="1" dirty="0" err="1" smtClean="0"/>
              <a:t>Autor</a:t>
            </a:r>
            <a:r>
              <a:rPr lang="en-GB" b="1" dirty="0" smtClean="0"/>
              <a:t>: Robert </a:t>
            </a:r>
            <a:r>
              <a:rPr lang="en-GB" b="1" dirty="0" err="1" smtClean="0"/>
              <a:t>Górski</a:t>
            </a:r>
            <a:endParaRPr lang="en-GB" b="1" dirty="0" smtClean="0"/>
          </a:p>
          <a:p>
            <a:r>
              <a:rPr lang="en-GB" b="1" dirty="0" smtClean="0"/>
              <a:t>Promotor: </a:t>
            </a:r>
            <a:r>
              <a:rPr lang="en-GB" b="1" dirty="0" err="1" smtClean="0"/>
              <a:t>mgr</a:t>
            </a:r>
            <a:r>
              <a:rPr lang="en-GB" b="1" dirty="0" smtClean="0"/>
              <a:t> </a:t>
            </a:r>
            <a:r>
              <a:rPr lang="en-GB" b="1" dirty="0" err="1" smtClean="0"/>
              <a:t>inż</a:t>
            </a:r>
            <a:r>
              <a:rPr lang="en-GB" b="1" dirty="0" smtClean="0"/>
              <a:t> </a:t>
            </a:r>
            <a:r>
              <a:rPr lang="en-GB" b="1" dirty="0" err="1" smtClean="0"/>
              <a:t>Artur</a:t>
            </a:r>
            <a:r>
              <a:rPr lang="en-GB" b="1" dirty="0" smtClean="0"/>
              <a:t> </a:t>
            </a:r>
            <a:r>
              <a:rPr lang="en-GB" b="1" dirty="0" err="1" smtClean="0"/>
              <a:t>Karczmarczyk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00329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Implementacja</a:t>
            </a:r>
            <a:r>
              <a:rPr lang="en-GB" dirty="0" smtClean="0"/>
              <a:t> – </a:t>
            </a:r>
            <a:r>
              <a:rPr lang="en-GB" dirty="0" err="1" smtClean="0"/>
              <a:t>zmiany</a:t>
            </a:r>
            <a:r>
              <a:rPr lang="en-GB" dirty="0" smtClean="0"/>
              <a:t> </a:t>
            </a:r>
            <a:r>
              <a:rPr lang="en-GB" dirty="0" err="1" smtClean="0"/>
              <a:t>założeń</a:t>
            </a:r>
            <a:r>
              <a:rPr lang="en-GB" dirty="0" smtClean="0"/>
              <a:t>, </a:t>
            </a:r>
            <a:r>
              <a:rPr lang="en-GB" dirty="0" err="1" smtClean="0"/>
              <a:t>ostateczne</a:t>
            </a:r>
            <a:r>
              <a:rPr lang="en-GB" dirty="0" smtClean="0"/>
              <a:t> </a:t>
            </a:r>
            <a:r>
              <a:rPr lang="en-GB" dirty="0" err="1" smtClean="0"/>
              <a:t>decyzje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/>
              <a:t>Wpływ</a:t>
            </a:r>
            <a:r>
              <a:rPr lang="en-GB" sz="2400" dirty="0"/>
              <a:t> </a:t>
            </a:r>
            <a:r>
              <a:rPr lang="en-GB" sz="2400" dirty="0" err="1"/>
              <a:t>wyboru</a:t>
            </a:r>
            <a:r>
              <a:rPr lang="en-GB" sz="2400" dirty="0"/>
              <a:t> </a:t>
            </a:r>
            <a:r>
              <a:rPr lang="en-GB" sz="2400" dirty="0" err="1"/>
              <a:t>warstwy</a:t>
            </a:r>
            <a:r>
              <a:rPr lang="en-GB" sz="2400" dirty="0"/>
              <a:t> </a:t>
            </a:r>
            <a:r>
              <a:rPr lang="en-GB" sz="2400" dirty="0" err="1"/>
              <a:t>wizualnej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całość</a:t>
            </a:r>
            <a:r>
              <a:rPr lang="en-GB" sz="2400" dirty="0"/>
              <a:t> </a:t>
            </a:r>
            <a:r>
              <a:rPr lang="en-GB" sz="2400" dirty="0" err="1" smtClean="0"/>
              <a:t>projektu</a:t>
            </a:r>
            <a:endParaRPr lang="en-GB" sz="2400" dirty="0" smtClean="0"/>
          </a:p>
          <a:p>
            <a:endParaRPr lang="en-GB" sz="2400" dirty="0"/>
          </a:p>
          <a:p>
            <a:r>
              <a:rPr lang="en-GB" sz="2400" dirty="0" err="1"/>
              <a:t>Zmiana</a:t>
            </a:r>
            <a:r>
              <a:rPr lang="en-GB" sz="2400" dirty="0"/>
              <a:t> </a:t>
            </a:r>
            <a:r>
              <a:rPr lang="en-GB" sz="2400" dirty="0" err="1"/>
              <a:t>formy</a:t>
            </a:r>
            <a:r>
              <a:rPr lang="en-GB" sz="2400" dirty="0"/>
              <a:t> </a:t>
            </a:r>
            <a:r>
              <a:rPr lang="en-GB" sz="2400" dirty="0" err="1"/>
              <a:t>autoryzacji</a:t>
            </a:r>
            <a:endParaRPr lang="en-GB" sz="2400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0392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Podsumowanie</a:t>
            </a:r>
            <a:r>
              <a:rPr lang="en-GB" dirty="0" smtClean="0"/>
              <a:t> – </a:t>
            </a:r>
            <a:r>
              <a:rPr lang="en-GB" dirty="0" err="1" smtClean="0"/>
              <a:t>osiągnięte</a:t>
            </a:r>
            <a:r>
              <a:rPr lang="en-GB" dirty="0" smtClean="0"/>
              <a:t> </a:t>
            </a:r>
            <a:r>
              <a:rPr lang="en-GB" dirty="0" err="1" smtClean="0"/>
              <a:t>rezultaty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 smtClean="0"/>
              <a:t>Realizacja</a:t>
            </a:r>
            <a:r>
              <a:rPr lang="en-GB" sz="2400" dirty="0" smtClean="0"/>
              <a:t> </a:t>
            </a:r>
            <a:r>
              <a:rPr lang="en-GB" sz="2400" dirty="0" err="1" smtClean="0"/>
              <a:t>logiki</a:t>
            </a:r>
            <a:r>
              <a:rPr lang="en-GB" sz="2400" dirty="0" smtClean="0"/>
              <a:t> </a:t>
            </a:r>
            <a:r>
              <a:rPr lang="en-GB" sz="2400" dirty="0" err="1" smtClean="0"/>
              <a:t>aplikacji</a:t>
            </a:r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err="1" smtClean="0"/>
              <a:t>Dostosowanie</a:t>
            </a:r>
            <a:r>
              <a:rPr lang="en-GB" sz="2400" dirty="0" smtClean="0"/>
              <a:t> </a:t>
            </a:r>
            <a:r>
              <a:rPr lang="en-GB" sz="2400" dirty="0" err="1" smtClean="0"/>
              <a:t>warstwy</a:t>
            </a:r>
            <a:r>
              <a:rPr lang="en-GB" sz="2400" dirty="0" smtClean="0"/>
              <a:t> front-</a:t>
            </a:r>
            <a:r>
              <a:rPr lang="en-GB" sz="2400" dirty="0" err="1" smtClean="0"/>
              <a:t>endowej</a:t>
            </a:r>
            <a:r>
              <a:rPr lang="en-GB" sz="2400" dirty="0" smtClean="0"/>
              <a:t> do </a:t>
            </a:r>
            <a:r>
              <a:rPr lang="en-GB" sz="2400" dirty="0" err="1" smtClean="0"/>
              <a:t>wymogów</a:t>
            </a:r>
            <a:r>
              <a:rPr lang="en-GB" sz="2400" dirty="0" smtClean="0"/>
              <a:t> </a:t>
            </a:r>
            <a:r>
              <a:rPr lang="en-GB" sz="2400" dirty="0" err="1" smtClean="0"/>
              <a:t>technologii</a:t>
            </a:r>
            <a:r>
              <a:rPr lang="en-GB" sz="2400" dirty="0" smtClean="0"/>
              <a:t> </a:t>
            </a:r>
            <a:r>
              <a:rPr lang="en-GB" sz="2400" dirty="0" err="1" smtClean="0"/>
              <a:t>webowych</a:t>
            </a:r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err="1" smtClean="0"/>
              <a:t>Testowanie</a:t>
            </a:r>
            <a:r>
              <a:rPr lang="en-GB" sz="2400" dirty="0" smtClean="0"/>
              <a:t> </a:t>
            </a:r>
            <a:r>
              <a:rPr lang="en-GB" sz="2400" dirty="0" err="1" smtClean="0"/>
              <a:t>działania</a:t>
            </a:r>
            <a:r>
              <a:rPr lang="en-GB" sz="2400" dirty="0" smtClean="0"/>
              <a:t> </a:t>
            </a:r>
            <a:r>
              <a:rPr lang="en-GB" sz="2400" dirty="0" err="1" smtClean="0"/>
              <a:t>programu</a:t>
            </a:r>
            <a:endParaRPr lang="en-GB" sz="2400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484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2021-07-03 00-30-44_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5204" y="-1"/>
            <a:ext cx="12297204" cy="6917359"/>
          </a:xfrm>
        </p:spPr>
      </p:pic>
    </p:spTree>
    <p:extLst>
      <p:ext uri="{BB962C8B-B14F-4D97-AF65-F5344CB8AC3E}">
        <p14:creationId xmlns:p14="http://schemas.microsoft.com/office/powerpoint/2010/main" val="391293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Wnioski</a:t>
            </a:r>
            <a:r>
              <a:rPr lang="en-GB" dirty="0" smtClean="0"/>
              <a:t> 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perspektywy</a:t>
            </a:r>
            <a:r>
              <a:rPr lang="en-GB" dirty="0" smtClean="0"/>
              <a:t> </a:t>
            </a:r>
            <a:r>
              <a:rPr lang="en-GB" dirty="0" err="1" smtClean="0"/>
              <a:t>rozwoju</a:t>
            </a:r>
            <a:r>
              <a:rPr lang="en-GB" dirty="0" smtClean="0"/>
              <a:t> </a:t>
            </a:r>
            <a:r>
              <a:rPr lang="en-GB" dirty="0" err="1" smtClean="0"/>
              <a:t>aplikacji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 smtClean="0"/>
              <a:t>Przyczyny</a:t>
            </a:r>
            <a:r>
              <a:rPr lang="en-GB" sz="2400" dirty="0" smtClean="0"/>
              <a:t> </a:t>
            </a:r>
            <a:r>
              <a:rPr lang="en-GB" sz="2400" dirty="0" err="1" smtClean="0"/>
              <a:t>rozbieżności</a:t>
            </a:r>
            <a:r>
              <a:rPr lang="en-GB" sz="2400" dirty="0" smtClean="0"/>
              <a:t> z </a:t>
            </a:r>
            <a:r>
              <a:rPr lang="en-GB" sz="2400" dirty="0" err="1" smtClean="0"/>
              <a:t>zaplanowanym</a:t>
            </a:r>
            <a:r>
              <a:rPr lang="en-GB" sz="2400" dirty="0" smtClean="0"/>
              <a:t> </a:t>
            </a:r>
            <a:r>
              <a:rPr lang="en-GB" sz="2400" dirty="0" err="1" smtClean="0"/>
              <a:t>zestawem</a:t>
            </a:r>
            <a:r>
              <a:rPr lang="en-GB" sz="2400" dirty="0" smtClean="0"/>
              <a:t> </a:t>
            </a:r>
            <a:r>
              <a:rPr lang="en-GB" sz="2400" dirty="0" err="1" smtClean="0"/>
              <a:t>funkcjonalności</a:t>
            </a:r>
            <a:endParaRPr lang="en-GB" sz="2400" dirty="0" smtClean="0"/>
          </a:p>
          <a:p>
            <a:pPr lvl="2"/>
            <a:r>
              <a:rPr lang="en-GB" sz="2200" dirty="0" err="1" smtClean="0"/>
              <a:t>Wybór</a:t>
            </a:r>
            <a:r>
              <a:rPr lang="en-GB" sz="2200" dirty="0" smtClean="0"/>
              <a:t> </a:t>
            </a:r>
            <a:r>
              <a:rPr lang="en-GB" sz="2200" dirty="0" err="1" smtClean="0"/>
              <a:t>technologii</a:t>
            </a:r>
            <a:r>
              <a:rPr lang="en-GB" sz="2200" dirty="0" smtClean="0"/>
              <a:t> a </a:t>
            </a:r>
            <a:r>
              <a:rPr lang="en-GB" sz="2200" dirty="0" err="1" smtClean="0"/>
              <a:t>realizacja</a:t>
            </a:r>
            <a:r>
              <a:rPr lang="en-GB" sz="2200" dirty="0" smtClean="0"/>
              <a:t> </a:t>
            </a:r>
            <a:r>
              <a:rPr lang="en-GB" sz="2200" dirty="0" err="1" smtClean="0"/>
              <a:t>założeń</a:t>
            </a:r>
            <a:endParaRPr lang="en-GB" sz="2200" dirty="0"/>
          </a:p>
          <a:p>
            <a:pPr lvl="2"/>
            <a:r>
              <a:rPr lang="en-GB" sz="2200" dirty="0" err="1" smtClean="0"/>
              <a:t>Ramy</a:t>
            </a:r>
            <a:r>
              <a:rPr lang="en-GB" sz="2200" dirty="0" smtClean="0"/>
              <a:t> </a:t>
            </a:r>
            <a:r>
              <a:rPr lang="en-GB" sz="2200" dirty="0" err="1" smtClean="0"/>
              <a:t>czasowe</a:t>
            </a:r>
            <a:r>
              <a:rPr lang="en-GB" sz="2200" dirty="0" smtClean="0"/>
              <a:t> </a:t>
            </a:r>
            <a:r>
              <a:rPr lang="en-GB" sz="2200" dirty="0" err="1" smtClean="0"/>
              <a:t>projektowania</a:t>
            </a:r>
            <a:r>
              <a:rPr lang="en-GB" sz="2200" dirty="0" smtClean="0"/>
              <a:t> </a:t>
            </a:r>
            <a:r>
              <a:rPr lang="en-GB" sz="2200" dirty="0" err="1" smtClean="0"/>
              <a:t>i</a:t>
            </a:r>
            <a:r>
              <a:rPr lang="en-GB" sz="2200" dirty="0" smtClean="0"/>
              <a:t> </a:t>
            </a:r>
            <a:r>
              <a:rPr lang="en-GB" sz="2200" dirty="0" err="1" smtClean="0"/>
              <a:t>implementacji</a:t>
            </a:r>
            <a:endParaRPr lang="en-GB" sz="2200" dirty="0" smtClean="0"/>
          </a:p>
          <a:p>
            <a:pPr lvl="2"/>
            <a:endParaRPr lang="en-GB" sz="2200" dirty="0" smtClean="0"/>
          </a:p>
          <a:p>
            <a:r>
              <a:rPr lang="en-GB" sz="2400" dirty="0" err="1" smtClean="0"/>
              <a:t>Zamierzone</a:t>
            </a:r>
            <a:r>
              <a:rPr lang="en-GB" sz="2400" dirty="0" smtClean="0"/>
              <a:t> </a:t>
            </a:r>
            <a:r>
              <a:rPr lang="en-GB" sz="2400" dirty="0" err="1" smtClean="0"/>
              <a:t>działania</a:t>
            </a:r>
            <a:r>
              <a:rPr lang="en-GB" sz="2400" dirty="0" smtClean="0"/>
              <a:t> w </a:t>
            </a:r>
            <a:r>
              <a:rPr lang="en-GB" sz="2400" dirty="0" err="1" smtClean="0"/>
              <a:t>przyszłości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52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Cel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założenia</a:t>
            </a:r>
            <a:r>
              <a:rPr lang="en-GB" dirty="0" smtClean="0"/>
              <a:t> </a:t>
            </a:r>
            <a:r>
              <a:rPr lang="en-GB" dirty="0" err="1" smtClean="0"/>
              <a:t>pracy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2400" dirty="0" err="1" smtClean="0"/>
              <a:t>Osobista</a:t>
            </a:r>
            <a:r>
              <a:rPr lang="en-GB" sz="2400" dirty="0" smtClean="0"/>
              <a:t> </a:t>
            </a:r>
            <a:r>
              <a:rPr lang="en-GB" sz="2400" dirty="0" err="1" smtClean="0"/>
              <a:t>potrzeba</a:t>
            </a:r>
            <a:r>
              <a:rPr lang="en-GB" sz="2400" dirty="0" smtClean="0"/>
              <a:t> </a:t>
            </a:r>
            <a:r>
              <a:rPr lang="en-GB" sz="2400" dirty="0" err="1" smtClean="0"/>
              <a:t>jako</a:t>
            </a:r>
            <a:r>
              <a:rPr lang="en-GB" sz="2400" dirty="0" smtClean="0"/>
              <a:t> </a:t>
            </a:r>
            <a:r>
              <a:rPr lang="en-GB" sz="2400" dirty="0" err="1" smtClean="0"/>
              <a:t>motywacja</a:t>
            </a:r>
            <a:r>
              <a:rPr lang="en-GB" sz="2400" dirty="0" smtClean="0"/>
              <a:t> </a:t>
            </a:r>
            <a:r>
              <a:rPr lang="en-GB" sz="2400" dirty="0" err="1" smtClean="0"/>
              <a:t>podjęcia</a:t>
            </a:r>
            <a:r>
              <a:rPr lang="en-GB" sz="2400" dirty="0" smtClean="0"/>
              <a:t> </a:t>
            </a:r>
            <a:r>
              <a:rPr lang="en-GB" sz="2400" dirty="0" err="1" smtClean="0"/>
              <a:t>tematu</a:t>
            </a:r>
            <a:endParaRPr lang="en-GB" sz="2400" dirty="0" smtClean="0"/>
          </a:p>
          <a:p>
            <a:r>
              <a:rPr lang="en-GB" sz="2400" dirty="0" err="1"/>
              <a:t>Możliwości</a:t>
            </a:r>
            <a:r>
              <a:rPr lang="en-GB" sz="2400" dirty="0"/>
              <a:t> </a:t>
            </a:r>
            <a:r>
              <a:rPr lang="en-GB" sz="2400" dirty="0" err="1"/>
              <a:t>skutecznego</a:t>
            </a:r>
            <a:r>
              <a:rPr lang="en-GB" sz="2400" dirty="0"/>
              <a:t> </a:t>
            </a:r>
            <a:r>
              <a:rPr lang="en-GB" sz="2400" dirty="0" err="1"/>
              <a:t>wykorzystania</a:t>
            </a:r>
            <a:r>
              <a:rPr lang="en-GB" sz="2400" dirty="0"/>
              <a:t> </a:t>
            </a:r>
            <a:r>
              <a:rPr lang="en-GB" sz="2400" dirty="0" err="1"/>
              <a:t>technologii</a:t>
            </a:r>
            <a:r>
              <a:rPr lang="en-GB" sz="2400" dirty="0"/>
              <a:t> </a:t>
            </a:r>
            <a:r>
              <a:rPr lang="en-GB" sz="2400" dirty="0" err="1"/>
              <a:t>informatycznych</a:t>
            </a:r>
            <a:r>
              <a:rPr lang="en-GB" sz="2400" dirty="0"/>
              <a:t> w </a:t>
            </a:r>
            <a:r>
              <a:rPr lang="en-GB" sz="2400" dirty="0" err="1"/>
              <a:t>nauce</a:t>
            </a:r>
            <a:r>
              <a:rPr lang="en-GB" sz="2400" dirty="0"/>
              <a:t> </a:t>
            </a:r>
            <a:r>
              <a:rPr lang="en-GB" sz="2400" dirty="0" err="1"/>
              <a:t>pamięciowej</a:t>
            </a:r>
            <a:r>
              <a:rPr lang="en-GB" sz="2400" dirty="0"/>
              <a:t> </a:t>
            </a:r>
            <a:r>
              <a:rPr lang="en-GB" sz="2400" dirty="0" err="1"/>
              <a:t>języka</a:t>
            </a:r>
            <a:r>
              <a:rPr lang="en-GB" sz="2400" dirty="0"/>
              <a:t> </a:t>
            </a:r>
            <a:r>
              <a:rPr lang="en-GB" sz="2400" dirty="0" err="1" smtClean="0"/>
              <a:t>obcego</a:t>
            </a:r>
            <a:endParaRPr lang="en-GB" sz="2400" dirty="0" smtClean="0"/>
          </a:p>
          <a:p>
            <a:r>
              <a:rPr lang="en-GB" sz="2400" dirty="0" err="1" smtClean="0"/>
              <a:t>Aplikacja</a:t>
            </a:r>
            <a:r>
              <a:rPr lang="en-GB" sz="2400" dirty="0" smtClean="0"/>
              <a:t> </a:t>
            </a:r>
            <a:r>
              <a:rPr lang="en-GB" sz="2400" dirty="0" err="1" smtClean="0"/>
              <a:t>webowa</a:t>
            </a:r>
            <a:r>
              <a:rPr lang="en-GB" sz="2400" dirty="0"/>
              <a:t> </a:t>
            </a:r>
            <a:r>
              <a:rPr lang="en-GB" sz="2400" dirty="0" smtClean="0"/>
              <a:t>w </a:t>
            </a:r>
            <a:r>
              <a:rPr lang="en-GB" sz="2400" dirty="0" err="1" smtClean="0"/>
              <a:t>roli</a:t>
            </a:r>
            <a:r>
              <a:rPr lang="en-GB" sz="2400" dirty="0" smtClean="0"/>
              <a:t> </a:t>
            </a:r>
            <a:r>
              <a:rPr lang="en-GB" sz="2400" dirty="0" err="1" smtClean="0"/>
              <a:t>modelu</a:t>
            </a:r>
            <a:r>
              <a:rPr lang="en-GB" sz="2400" dirty="0" smtClean="0"/>
              <a:t> </a:t>
            </a:r>
            <a:r>
              <a:rPr lang="en-GB" sz="2400" dirty="0" err="1" smtClean="0"/>
              <a:t>realizacji</a:t>
            </a:r>
            <a:r>
              <a:rPr lang="en-GB" sz="2400" dirty="0" smtClean="0"/>
              <a:t> </a:t>
            </a:r>
            <a:r>
              <a:rPr lang="en-GB" sz="2400" dirty="0" err="1" smtClean="0"/>
              <a:t>projektu</a:t>
            </a:r>
            <a:endParaRPr lang="en-GB" sz="2400" dirty="0" smtClean="0"/>
          </a:p>
          <a:p>
            <a:r>
              <a:rPr lang="en-GB" sz="2400" dirty="0" err="1" smtClean="0"/>
              <a:t>Założenia</a:t>
            </a:r>
            <a:r>
              <a:rPr lang="en-GB" sz="2400" dirty="0" smtClean="0"/>
              <a:t> </a:t>
            </a:r>
            <a:r>
              <a:rPr lang="en-GB" sz="2400" dirty="0" err="1" smtClean="0"/>
              <a:t>dotyczące</a:t>
            </a:r>
            <a:r>
              <a:rPr lang="en-GB" sz="2400" dirty="0" smtClean="0"/>
              <a:t> </a:t>
            </a:r>
            <a:r>
              <a:rPr lang="en-GB" sz="2400" dirty="0" err="1" smtClean="0"/>
              <a:t>stanu</a:t>
            </a:r>
            <a:r>
              <a:rPr lang="en-GB" sz="2400" dirty="0" smtClean="0"/>
              <a:t> </a:t>
            </a:r>
            <a:r>
              <a:rPr lang="en-GB" sz="2400" dirty="0" err="1" smtClean="0"/>
              <a:t>końcowego</a:t>
            </a:r>
            <a:r>
              <a:rPr lang="en-GB" sz="2400" dirty="0" smtClean="0"/>
              <a:t> </a:t>
            </a:r>
            <a:r>
              <a:rPr lang="en-GB" sz="2400" dirty="0" err="1" smtClean="0"/>
              <a:t>projektu</a:t>
            </a:r>
            <a:endParaRPr lang="en-GB" sz="2400" dirty="0" smtClean="0"/>
          </a:p>
          <a:p>
            <a:endParaRPr lang="en-GB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813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Pamięć</a:t>
            </a:r>
            <a:r>
              <a:rPr lang="en-GB" dirty="0" smtClean="0"/>
              <a:t> – </a:t>
            </a:r>
            <a:r>
              <a:rPr lang="en-GB" dirty="0" err="1" smtClean="0"/>
              <a:t>stan</a:t>
            </a:r>
            <a:r>
              <a:rPr lang="en-GB" dirty="0" smtClean="0"/>
              <a:t> </a:t>
            </a:r>
            <a:r>
              <a:rPr lang="en-GB" dirty="0" err="1" smtClean="0"/>
              <a:t>wiedzy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jej</a:t>
            </a:r>
            <a:r>
              <a:rPr lang="en-GB" dirty="0" smtClean="0"/>
              <a:t> </a:t>
            </a:r>
            <a:r>
              <a:rPr lang="en-GB" dirty="0" err="1" smtClean="0"/>
              <a:t>wpływ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załóżenia</a:t>
            </a:r>
            <a:r>
              <a:rPr lang="en-GB" dirty="0" smtClean="0"/>
              <a:t> </a:t>
            </a:r>
            <a:r>
              <a:rPr lang="en-GB" dirty="0" err="1" smtClean="0"/>
              <a:t>projektu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 err="1" smtClean="0"/>
              <a:t>Działanie</a:t>
            </a:r>
            <a:r>
              <a:rPr lang="en-GB" sz="2400" dirty="0" smtClean="0"/>
              <a:t> </a:t>
            </a:r>
            <a:r>
              <a:rPr lang="en-GB" sz="2400" dirty="0" err="1" smtClean="0"/>
              <a:t>pamięci</a:t>
            </a:r>
            <a:r>
              <a:rPr lang="en-GB" sz="2400" dirty="0" smtClean="0"/>
              <a:t> w </a:t>
            </a:r>
            <a:r>
              <a:rPr lang="en-GB" sz="2400" dirty="0" err="1" smtClean="0"/>
              <a:t>psychologii</a:t>
            </a:r>
            <a:endParaRPr lang="en-GB" sz="2400" dirty="0"/>
          </a:p>
          <a:p>
            <a:r>
              <a:rPr lang="en-GB" sz="2400" dirty="0" err="1" smtClean="0"/>
              <a:t>Rodzaje</a:t>
            </a:r>
            <a:r>
              <a:rPr lang="en-GB" sz="2400" dirty="0" smtClean="0"/>
              <a:t> </a:t>
            </a:r>
            <a:r>
              <a:rPr lang="en-GB" sz="2400" dirty="0" err="1" smtClean="0"/>
              <a:t>pamięci</a:t>
            </a:r>
            <a:endParaRPr lang="en-GB" sz="2400" dirty="0" smtClean="0"/>
          </a:p>
          <a:p>
            <a:r>
              <a:rPr lang="en-GB" sz="2400" dirty="0" err="1" smtClean="0"/>
              <a:t>Badania</a:t>
            </a:r>
            <a:r>
              <a:rPr lang="en-GB" sz="2400" dirty="0" smtClean="0"/>
              <a:t> </a:t>
            </a:r>
            <a:r>
              <a:rPr lang="en-GB" sz="2400" dirty="0" err="1" smtClean="0"/>
              <a:t>nad</a:t>
            </a:r>
            <a:r>
              <a:rPr lang="en-GB" sz="2400" dirty="0" smtClean="0"/>
              <a:t> </a:t>
            </a:r>
            <a:r>
              <a:rPr lang="en-GB" sz="2400" dirty="0" err="1" smtClean="0"/>
              <a:t>pamięcią</a:t>
            </a:r>
            <a:r>
              <a:rPr lang="en-GB" sz="2400" dirty="0" smtClean="0"/>
              <a:t> </a:t>
            </a:r>
            <a:r>
              <a:rPr lang="en-GB" sz="2400" dirty="0" err="1" smtClean="0"/>
              <a:t>Hermanna</a:t>
            </a:r>
            <a:r>
              <a:rPr lang="en-GB" sz="2400" dirty="0" smtClean="0"/>
              <a:t> von </a:t>
            </a:r>
            <a:r>
              <a:rPr lang="en-GB" sz="2400" dirty="0" err="1" smtClean="0"/>
              <a:t>Ebbinghausa</a:t>
            </a:r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8830">
            <a:off x="5159346" y="4319814"/>
            <a:ext cx="2844770" cy="1912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29373" y="4406903"/>
            <a:ext cx="2844770" cy="1912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867" y="4549514"/>
            <a:ext cx="2844770" cy="191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Pamięć</a:t>
            </a:r>
            <a:r>
              <a:rPr lang="en-GB" dirty="0" smtClean="0"/>
              <a:t> – </a:t>
            </a:r>
            <a:r>
              <a:rPr lang="en-GB" dirty="0" err="1" smtClean="0"/>
              <a:t>stan</a:t>
            </a:r>
            <a:r>
              <a:rPr lang="en-GB" dirty="0" smtClean="0"/>
              <a:t> </a:t>
            </a:r>
            <a:r>
              <a:rPr lang="en-GB" dirty="0" err="1" smtClean="0"/>
              <a:t>wiedzy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jej</a:t>
            </a:r>
            <a:r>
              <a:rPr lang="en-GB" dirty="0" smtClean="0"/>
              <a:t> </a:t>
            </a:r>
            <a:r>
              <a:rPr lang="en-GB" dirty="0" err="1" smtClean="0"/>
              <a:t>wpływ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załóżenia</a:t>
            </a:r>
            <a:r>
              <a:rPr lang="en-GB" dirty="0" smtClean="0"/>
              <a:t> </a:t>
            </a:r>
            <a:r>
              <a:rPr lang="en-GB" dirty="0" err="1" smtClean="0"/>
              <a:t>projektu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94" y="1905000"/>
            <a:ext cx="7202631" cy="48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1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120469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Pamięć</a:t>
            </a:r>
            <a:r>
              <a:rPr lang="en-GB" dirty="0" smtClean="0"/>
              <a:t> – </a:t>
            </a:r>
            <a:r>
              <a:rPr lang="en-GB" dirty="0" err="1" smtClean="0"/>
              <a:t>stan</a:t>
            </a:r>
            <a:r>
              <a:rPr lang="en-GB" dirty="0" smtClean="0"/>
              <a:t> </a:t>
            </a:r>
            <a:r>
              <a:rPr lang="en-GB" dirty="0" err="1" smtClean="0"/>
              <a:t>wiedzy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jej</a:t>
            </a:r>
            <a:r>
              <a:rPr lang="en-GB" dirty="0" smtClean="0"/>
              <a:t> </a:t>
            </a:r>
            <a:r>
              <a:rPr lang="en-GB" dirty="0" err="1" smtClean="0"/>
              <a:t>wpływ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załóżenia</a:t>
            </a:r>
            <a:r>
              <a:rPr lang="en-GB" dirty="0" smtClean="0"/>
              <a:t> </a:t>
            </a:r>
            <a:r>
              <a:rPr lang="en-GB" dirty="0" err="1" smtClean="0"/>
              <a:t>projektu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4833" y="1744579"/>
            <a:ext cx="8915400" cy="3777622"/>
          </a:xfrm>
        </p:spPr>
        <p:txBody>
          <a:bodyPr>
            <a:noAutofit/>
          </a:bodyPr>
          <a:lstStyle/>
          <a:p>
            <a:r>
              <a:rPr lang="en-GB" sz="2400" dirty="0"/>
              <a:t>Idea </a:t>
            </a:r>
            <a:r>
              <a:rPr lang="en-GB" sz="2400" dirty="0" err="1"/>
              <a:t>krzywej</a:t>
            </a:r>
            <a:r>
              <a:rPr lang="en-GB" sz="2400" dirty="0"/>
              <a:t> </a:t>
            </a:r>
            <a:r>
              <a:rPr lang="en-GB" sz="2400" dirty="0" err="1"/>
              <a:t>zapominania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rozłożonych</a:t>
            </a:r>
            <a:r>
              <a:rPr lang="en-GB" sz="2400" dirty="0"/>
              <a:t> w </a:t>
            </a:r>
            <a:r>
              <a:rPr lang="en-GB" sz="2400" dirty="0" err="1"/>
              <a:t>czasie</a:t>
            </a:r>
            <a:r>
              <a:rPr lang="en-GB" sz="2400" dirty="0"/>
              <a:t> </a:t>
            </a:r>
            <a:r>
              <a:rPr lang="en-GB" sz="2400" dirty="0" err="1"/>
              <a:t>powtórek</a:t>
            </a:r>
            <a:endParaRPr lang="pl-PL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47" y="2194826"/>
            <a:ext cx="6943138" cy="466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1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Przegląd</a:t>
            </a:r>
            <a:r>
              <a:rPr lang="en-GB" dirty="0" smtClean="0"/>
              <a:t> </a:t>
            </a:r>
            <a:r>
              <a:rPr lang="en-GB" dirty="0" err="1" smtClean="0"/>
              <a:t>istniejących</a:t>
            </a:r>
            <a:r>
              <a:rPr lang="en-GB" dirty="0" smtClean="0"/>
              <a:t> </a:t>
            </a:r>
            <a:r>
              <a:rPr lang="en-GB" dirty="0" err="1" smtClean="0"/>
              <a:t>rozwiązań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 smtClean="0"/>
              <a:t>Główne</a:t>
            </a:r>
            <a:r>
              <a:rPr lang="en-GB" sz="2400" dirty="0" smtClean="0"/>
              <a:t> </a:t>
            </a:r>
            <a:r>
              <a:rPr lang="en-GB" sz="2400" dirty="0" err="1" smtClean="0"/>
              <a:t>typy</a:t>
            </a:r>
            <a:r>
              <a:rPr lang="en-GB" sz="2400" dirty="0" smtClean="0"/>
              <a:t> </a:t>
            </a:r>
            <a:r>
              <a:rPr lang="en-GB" sz="2400" dirty="0" err="1" smtClean="0"/>
              <a:t>obecnych</a:t>
            </a:r>
            <a:r>
              <a:rPr lang="en-GB" sz="2400" dirty="0" smtClean="0"/>
              <a:t> </a:t>
            </a:r>
            <a:r>
              <a:rPr lang="en-GB" sz="2400" dirty="0" err="1" smtClean="0"/>
              <a:t>na</a:t>
            </a:r>
            <a:r>
              <a:rPr lang="en-GB" sz="2400" dirty="0" smtClean="0"/>
              <a:t> </a:t>
            </a:r>
            <a:r>
              <a:rPr lang="en-GB" sz="2400" dirty="0" err="1" smtClean="0"/>
              <a:t>rynku</a:t>
            </a:r>
            <a:r>
              <a:rPr lang="en-GB" sz="2400" dirty="0" smtClean="0"/>
              <a:t> </a:t>
            </a:r>
            <a:r>
              <a:rPr lang="en-GB" sz="2400" dirty="0" err="1" smtClean="0"/>
              <a:t>aplikacji</a:t>
            </a:r>
            <a:endParaRPr lang="en-GB" sz="2400" dirty="0" smtClean="0"/>
          </a:p>
          <a:p>
            <a:r>
              <a:rPr lang="en-GB" sz="2400" dirty="0" err="1" smtClean="0"/>
              <a:t>Porównanie</a:t>
            </a:r>
            <a:r>
              <a:rPr lang="en-GB" sz="2400" dirty="0" smtClean="0"/>
              <a:t> </a:t>
            </a:r>
            <a:r>
              <a:rPr lang="en-GB" sz="2400" dirty="0" err="1" smtClean="0"/>
              <a:t>funkcjonalności</a:t>
            </a:r>
            <a:r>
              <a:rPr lang="en-GB" sz="2400" dirty="0" smtClean="0"/>
              <a:t> w </a:t>
            </a:r>
            <a:r>
              <a:rPr lang="en-GB" sz="2400" dirty="0" err="1" smtClean="0"/>
              <a:t>świetle</a:t>
            </a:r>
            <a:r>
              <a:rPr lang="en-GB" sz="2400" dirty="0" smtClean="0"/>
              <a:t> </a:t>
            </a:r>
            <a:r>
              <a:rPr lang="en-GB" sz="2400" dirty="0" err="1" smtClean="0"/>
              <a:t>wymogów</a:t>
            </a:r>
            <a:r>
              <a:rPr lang="en-GB" sz="2400" dirty="0" smtClean="0"/>
              <a:t> </a:t>
            </a:r>
            <a:r>
              <a:rPr lang="en-GB" sz="2400" dirty="0" err="1" smtClean="0"/>
              <a:t>aktualnej</a:t>
            </a:r>
            <a:r>
              <a:rPr lang="en-GB" sz="2400" dirty="0" smtClean="0"/>
              <a:t> </a:t>
            </a:r>
            <a:r>
              <a:rPr lang="en-GB" sz="2400" dirty="0" err="1" smtClean="0"/>
              <a:t>wiedzy</a:t>
            </a:r>
            <a:r>
              <a:rPr lang="en-GB" sz="2400" dirty="0" smtClean="0"/>
              <a:t> </a:t>
            </a:r>
            <a:r>
              <a:rPr lang="en-GB" sz="2400" dirty="0" err="1" smtClean="0"/>
              <a:t>psychologicznej</a:t>
            </a:r>
            <a:endParaRPr lang="en-GB" sz="2400" dirty="0" smtClean="0"/>
          </a:p>
          <a:p>
            <a:endParaRPr lang="en-GB" dirty="0" smtClean="0"/>
          </a:p>
          <a:p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" t="3404" r="4574" b="7083"/>
          <a:stretch/>
        </p:blipFill>
        <p:spPr>
          <a:xfrm>
            <a:off x="1966806" y="3633537"/>
            <a:ext cx="7008752" cy="30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231" y="190974"/>
            <a:ext cx="8911687" cy="1280890"/>
          </a:xfrm>
        </p:spPr>
        <p:txBody>
          <a:bodyPr/>
          <a:lstStyle/>
          <a:p>
            <a:r>
              <a:rPr lang="en-GB" dirty="0" err="1" smtClean="0"/>
              <a:t>Metodyka</a:t>
            </a:r>
            <a:r>
              <a:rPr lang="en-GB" dirty="0" smtClean="0"/>
              <a:t> – </a:t>
            </a:r>
            <a:r>
              <a:rPr lang="en-GB" dirty="0" err="1" smtClean="0"/>
              <a:t>założenia</a:t>
            </a:r>
            <a:r>
              <a:rPr lang="en-GB" dirty="0" smtClean="0"/>
              <a:t> </a:t>
            </a:r>
            <a:r>
              <a:rPr lang="en-GB" dirty="0" err="1" smtClean="0"/>
              <a:t>funkcjonalne</a:t>
            </a:r>
            <a:r>
              <a:rPr lang="en-GB" dirty="0" smtClean="0"/>
              <a:t> </a:t>
            </a:r>
            <a:r>
              <a:rPr lang="en-GB" dirty="0" err="1" smtClean="0"/>
              <a:t>projektu</a:t>
            </a:r>
            <a:r>
              <a:rPr lang="en-GB" dirty="0" smtClean="0"/>
              <a:t> 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84" y="1325626"/>
            <a:ext cx="8915400" cy="3777622"/>
          </a:xfrm>
        </p:spPr>
        <p:txBody>
          <a:bodyPr>
            <a:normAutofit/>
          </a:bodyPr>
          <a:lstStyle/>
          <a:p>
            <a:r>
              <a:rPr lang="en-GB" sz="2400" dirty="0" smtClean="0"/>
              <a:t>60-cio </a:t>
            </a:r>
            <a:r>
              <a:rPr lang="en-GB" sz="2400" dirty="0" err="1" smtClean="0"/>
              <a:t>dniowy</a:t>
            </a:r>
            <a:r>
              <a:rPr lang="en-GB" sz="2400" dirty="0" smtClean="0"/>
              <a:t> </a:t>
            </a:r>
            <a:r>
              <a:rPr lang="en-GB" sz="2400" dirty="0" err="1" smtClean="0"/>
              <a:t>eksperyment</a:t>
            </a:r>
            <a:r>
              <a:rPr lang="en-GB" sz="2400" dirty="0" smtClean="0"/>
              <a:t> z </a:t>
            </a:r>
            <a:r>
              <a:rPr lang="en-GB" sz="2400" dirty="0" err="1" smtClean="0"/>
              <a:t>trzema</a:t>
            </a:r>
            <a:r>
              <a:rPr lang="en-GB" sz="2400" dirty="0" smtClean="0"/>
              <a:t> </a:t>
            </a:r>
            <a:r>
              <a:rPr lang="en-GB" sz="2400" dirty="0" err="1" smtClean="0"/>
              <a:t>rynkowymi</a:t>
            </a:r>
            <a:r>
              <a:rPr lang="en-GB" sz="2400" dirty="0" smtClean="0"/>
              <a:t> </a:t>
            </a:r>
            <a:r>
              <a:rPr lang="en-GB" sz="2400" dirty="0" err="1" smtClean="0"/>
              <a:t>rozwiązaniami</a:t>
            </a:r>
            <a:endParaRPr lang="en-GB" sz="2400" dirty="0" smtClean="0"/>
          </a:p>
          <a:p>
            <a:r>
              <a:rPr lang="en-GB" sz="2400" dirty="0" err="1" smtClean="0"/>
              <a:t>Wnioski</a:t>
            </a:r>
            <a:r>
              <a:rPr lang="en-GB" sz="2400" dirty="0" smtClean="0"/>
              <a:t> </a:t>
            </a:r>
            <a:r>
              <a:rPr lang="en-GB" sz="2400" dirty="0" err="1" smtClean="0"/>
              <a:t>i</a:t>
            </a:r>
            <a:r>
              <a:rPr lang="en-GB" sz="2400" dirty="0" smtClean="0"/>
              <a:t> </a:t>
            </a:r>
            <a:r>
              <a:rPr lang="en-GB" sz="2400" dirty="0" err="1" smtClean="0"/>
              <a:t>wynikające</a:t>
            </a:r>
            <a:r>
              <a:rPr lang="en-GB" sz="2400" dirty="0" smtClean="0"/>
              <a:t> z </a:t>
            </a:r>
            <a:r>
              <a:rPr lang="en-GB" sz="2400" dirty="0" err="1" smtClean="0"/>
              <a:t>nich</a:t>
            </a:r>
            <a:r>
              <a:rPr lang="en-GB" sz="2400" dirty="0" smtClean="0"/>
              <a:t> </a:t>
            </a:r>
            <a:r>
              <a:rPr lang="en-GB" sz="2400" dirty="0" err="1" smtClean="0"/>
              <a:t>zalecenia</a:t>
            </a:r>
            <a:r>
              <a:rPr lang="en-GB" sz="2400" dirty="0" smtClean="0"/>
              <a:t> </a:t>
            </a:r>
            <a:r>
              <a:rPr lang="en-GB" sz="2400" dirty="0" err="1" smtClean="0"/>
              <a:t>dla</a:t>
            </a:r>
            <a:r>
              <a:rPr lang="en-GB" sz="2400" dirty="0" smtClean="0"/>
              <a:t> </a:t>
            </a:r>
            <a:r>
              <a:rPr lang="en-GB" sz="2400" dirty="0" err="1" smtClean="0"/>
              <a:t>projektu</a:t>
            </a:r>
            <a:r>
              <a:rPr lang="en-GB" sz="2400" dirty="0" smtClean="0"/>
              <a:t>:</a:t>
            </a:r>
          </a:p>
          <a:p>
            <a:pPr lvl="2"/>
            <a:r>
              <a:rPr lang="en-GB" sz="1900" b="1" dirty="0" err="1"/>
              <a:t>Przeuczenie</a:t>
            </a:r>
            <a:r>
              <a:rPr lang="en-GB" sz="1900" dirty="0"/>
              <a:t> – </a:t>
            </a:r>
            <a:r>
              <a:rPr lang="en-GB" sz="1900" dirty="0" err="1"/>
              <a:t>gwarancja</a:t>
            </a:r>
            <a:r>
              <a:rPr lang="en-GB" sz="1900" dirty="0"/>
              <a:t> </a:t>
            </a:r>
            <a:r>
              <a:rPr lang="en-GB" sz="1900" dirty="0" err="1"/>
              <a:t>trwałości</a:t>
            </a:r>
            <a:r>
              <a:rPr lang="en-GB" sz="1900" dirty="0"/>
              <a:t> </a:t>
            </a:r>
            <a:r>
              <a:rPr lang="en-GB" sz="1900" dirty="0" err="1"/>
              <a:t>śladu</a:t>
            </a:r>
            <a:r>
              <a:rPr lang="en-GB" sz="1900" dirty="0"/>
              <a:t> </a:t>
            </a:r>
            <a:r>
              <a:rPr lang="en-GB" sz="1900" dirty="0" err="1"/>
              <a:t>pamięciowego</a:t>
            </a:r>
            <a:endParaRPr lang="en-GB" sz="1900" dirty="0"/>
          </a:p>
          <a:p>
            <a:pPr lvl="2"/>
            <a:r>
              <a:rPr lang="en-GB" sz="1900" b="1" dirty="0" err="1"/>
              <a:t>Podsumowanie</a:t>
            </a:r>
            <a:r>
              <a:rPr lang="en-GB" sz="1900" dirty="0"/>
              <a:t> </a:t>
            </a:r>
            <a:r>
              <a:rPr lang="en-GB" sz="1900" dirty="0" err="1"/>
              <a:t>fazy</a:t>
            </a:r>
            <a:r>
              <a:rPr lang="en-GB" sz="1900" dirty="0"/>
              <a:t> </a:t>
            </a:r>
            <a:r>
              <a:rPr lang="en-GB" sz="1900" dirty="0" err="1"/>
              <a:t>zapamiętania</a:t>
            </a:r>
            <a:endParaRPr lang="en-GB" sz="1900" dirty="0"/>
          </a:p>
          <a:p>
            <a:pPr lvl="2"/>
            <a:r>
              <a:rPr lang="en-GB" sz="1900" b="1" dirty="0" err="1"/>
              <a:t>Pierwsze</a:t>
            </a:r>
            <a:r>
              <a:rPr lang="en-GB" sz="1900" b="1" dirty="0"/>
              <a:t> 7 </a:t>
            </a:r>
            <a:r>
              <a:rPr lang="en-GB" sz="1900" b="1" dirty="0" err="1"/>
              <a:t>dni</a:t>
            </a:r>
            <a:r>
              <a:rPr lang="en-GB" sz="1900" b="1" dirty="0"/>
              <a:t> </a:t>
            </a:r>
            <a:r>
              <a:rPr lang="en-GB" sz="1900" dirty="0"/>
              <a:t>– </a:t>
            </a:r>
            <a:r>
              <a:rPr lang="en-GB" sz="1900" dirty="0" err="1"/>
              <a:t>sposób</a:t>
            </a:r>
            <a:r>
              <a:rPr lang="en-GB" sz="1900" dirty="0"/>
              <a:t> </a:t>
            </a:r>
            <a:r>
              <a:rPr lang="en-GB" sz="1900" dirty="0" err="1"/>
              <a:t>prowadzenia</a:t>
            </a:r>
            <a:r>
              <a:rPr lang="en-GB" sz="1900" dirty="0"/>
              <a:t> </a:t>
            </a:r>
            <a:r>
              <a:rPr lang="en-GB" sz="1900" dirty="0" err="1" smtClean="0"/>
              <a:t>ucznia</a:t>
            </a:r>
            <a:endParaRPr lang="en-GB" sz="2400" dirty="0" smtClean="0"/>
          </a:p>
          <a:p>
            <a:r>
              <a:rPr lang="en-GB" sz="2400" dirty="0" err="1" smtClean="0"/>
              <a:t>Projekt</a:t>
            </a:r>
            <a:r>
              <a:rPr lang="en-GB" sz="2400" dirty="0" smtClean="0"/>
              <a:t> w </a:t>
            </a:r>
            <a:r>
              <a:rPr lang="en-GB" sz="2400" dirty="0" err="1" smtClean="0"/>
              <a:t>roli</a:t>
            </a:r>
            <a:r>
              <a:rPr lang="en-GB" sz="2400" dirty="0" smtClean="0"/>
              <a:t> platform e-</a:t>
            </a:r>
            <a:r>
              <a:rPr lang="en-GB" sz="2400" dirty="0" err="1" smtClean="0"/>
              <a:t>learningowej</a:t>
            </a:r>
            <a:endParaRPr lang="en-GB" sz="2400" dirty="0" smtClean="0"/>
          </a:p>
          <a:p>
            <a:endParaRPr lang="pl-PL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76393"/>
              </p:ext>
            </p:extLst>
          </p:nvPr>
        </p:nvGraphicFramePr>
        <p:xfrm>
          <a:off x="8583894" y="1046747"/>
          <a:ext cx="3608106" cy="28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Worksheet" r:id="rId3" imgW="6876998" imgH="5352983" progId="Excel.Sheet.8">
                  <p:embed/>
                </p:oleObj>
              </mc:Choice>
              <mc:Fallback>
                <p:oleObj name="Worksheet" r:id="rId3" imgW="6876998" imgH="5352983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83894" y="1046747"/>
                        <a:ext cx="3608106" cy="280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297332"/>
              </p:ext>
            </p:extLst>
          </p:nvPr>
        </p:nvGraphicFramePr>
        <p:xfrm>
          <a:off x="3329736" y="4683347"/>
          <a:ext cx="5208673" cy="1996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Worksheet" r:id="rId5" imgW="11430144" imgH="4381539" progId="Excel.Sheet.8">
                  <p:embed/>
                </p:oleObj>
              </mc:Choice>
              <mc:Fallback>
                <p:oleObj name="Worksheet" r:id="rId5" imgW="11430144" imgH="4381539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9736" y="4683347"/>
                        <a:ext cx="5208673" cy="1996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53801">
            <a:off x="7313375" y="3440004"/>
            <a:ext cx="3852051" cy="28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Metodyka</a:t>
            </a:r>
            <a:r>
              <a:rPr lang="en-GB" dirty="0" smtClean="0"/>
              <a:t> – </a:t>
            </a:r>
            <a:r>
              <a:rPr lang="en-GB" dirty="0" err="1" smtClean="0"/>
              <a:t>wybór</a:t>
            </a:r>
            <a:r>
              <a:rPr lang="en-GB" dirty="0" smtClean="0"/>
              <a:t> </a:t>
            </a:r>
            <a:r>
              <a:rPr lang="en-GB" dirty="0" err="1" smtClean="0"/>
              <a:t>technologii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 err="1" smtClean="0"/>
              <a:t>Wybór</a:t>
            </a:r>
            <a:r>
              <a:rPr lang="en-GB" sz="2400" dirty="0" smtClean="0"/>
              <a:t> </a:t>
            </a:r>
            <a:r>
              <a:rPr lang="en-GB" sz="2400" dirty="0" err="1" smtClean="0"/>
              <a:t>technologii</a:t>
            </a:r>
            <a:r>
              <a:rPr lang="en-GB" sz="2400" dirty="0" smtClean="0"/>
              <a:t> back-</a:t>
            </a:r>
            <a:r>
              <a:rPr lang="en-GB" sz="2400" dirty="0" err="1" smtClean="0"/>
              <a:t>endowej</a:t>
            </a:r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err="1" smtClean="0"/>
              <a:t>Wybór</a:t>
            </a:r>
            <a:r>
              <a:rPr lang="en-GB" sz="2400" dirty="0" smtClean="0"/>
              <a:t> </a:t>
            </a:r>
            <a:r>
              <a:rPr lang="en-GB" sz="2400" dirty="0" err="1" smtClean="0"/>
              <a:t>realizacji</a:t>
            </a:r>
            <a:r>
              <a:rPr lang="en-GB" sz="2400" dirty="0" smtClean="0"/>
              <a:t> </a:t>
            </a:r>
            <a:r>
              <a:rPr lang="en-GB" sz="2400" dirty="0" err="1" smtClean="0"/>
              <a:t>warstwy</a:t>
            </a:r>
            <a:r>
              <a:rPr lang="en-GB" sz="2400" dirty="0" smtClean="0"/>
              <a:t> </a:t>
            </a:r>
            <a:r>
              <a:rPr lang="en-GB" sz="2400" dirty="0" err="1" smtClean="0"/>
              <a:t>wizualnej</a:t>
            </a:r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err="1" smtClean="0"/>
              <a:t>Zabezpieczenia</a:t>
            </a:r>
            <a:r>
              <a:rPr lang="en-GB" sz="2400" dirty="0" smtClean="0"/>
              <a:t> </a:t>
            </a:r>
            <a:r>
              <a:rPr lang="en-GB" sz="2400" dirty="0" err="1" smtClean="0"/>
              <a:t>i</a:t>
            </a:r>
            <a:r>
              <a:rPr lang="en-GB" sz="2400" dirty="0" smtClean="0"/>
              <a:t> </a:t>
            </a:r>
            <a:r>
              <a:rPr lang="en-GB" sz="2400" dirty="0" err="1" smtClean="0"/>
              <a:t>autoryzacja</a:t>
            </a:r>
            <a:r>
              <a:rPr lang="en-GB" sz="2400" dirty="0" smtClean="0"/>
              <a:t> </a:t>
            </a:r>
            <a:r>
              <a:rPr lang="en-GB" sz="2400" dirty="0" err="1" smtClean="0"/>
              <a:t>użytkowników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48101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Metodyka</a:t>
            </a:r>
            <a:r>
              <a:rPr lang="en-GB" dirty="0" smtClean="0"/>
              <a:t> – </a:t>
            </a:r>
            <a:r>
              <a:rPr lang="en-GB" dirty="0" err="1" smtClean="0"/>
              <a:t>wybór</a:t>
            </a:r>
            <a:r>
              <a:rPr lang="en-GB" dirty="0" smtClean="0"/>
              <a:t> </a:t>
            </a:r>
            <a:r>
              <a:rPr lang="en-GB" dirty="0" err="1" smtClean="0"/>
              <a:t>technologii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970" y="2121569"/>
            <a:ext cx="8915400" cy="3777622"/>
          </a:xfrm>
        </p:spPr>
        <p:txBody>
          <a:bodyPr>
            <a:noAutofit/>
          </a:bodyPr>
          <a:lstStyle/>
          <a:p>
            <a:r>
              <a:rPr lang="en-GB" sz="2400" dirty="0" err="1" smtClean="0"/>
              <a:t>Wybór</a:t>
            </a:r>
            <a:r>
              <a:rPr lang="en-GB" sz="2400" dirty="0" smtClean="0"/>
              <a:t> </a:t>
            </a:r>
            <a:r>
              <a:rPr lang="en-GB" sz="2400" dirty="0" err="1" smtClean="0"/>
              <a:t>technologii</a:t>
            </a:r>
            <a:r>
              <a:rPr lang="en-GB" sz="2400" dirty="0" smtClean="0"/>
              <a:t> back-</a:t>
            </a:r>
            <a:r>
              <a:rPr lang="en-GB" sz="2400" dirty="0" err="1" smtClean="0"/>
              <a:t>endowej</a:t>
            </a:r>
            <a:endParaRPr lang="en-GB" sz="2400" dirty="0" smtClean="0"/>
          </a:p>
          <a:p>
            <a:pPr lvl="2"/>
            <a:r>
              <a:rPr lang="en-GB" sz="1800" dirty="0" smtClean="0"/>
              <a:t>PHP (</a:t>
            </a:r>
            <a:r>
              <a:rPr lang="en-GB" sz="1800" dirty="0" err="1" smtClean="0"/>
              <a:t>Symfony</a:t>
            </a:r>
            <a:r>
              <a:rPr lang="en-GB" sz="1800" dirty="0" smtClean="0"/>
              <a:t>, </a:t>
            </a:r>
            <a:r>
              <a:rPr lang="en-GB" sz="1800" dirty="0" err="1" smtClean="0"/>
              <a:t>Laravel</a:t>
            </a:r>
            <a:r>
              <a:rPr lang="en-GB" sz="1800" dirty="0" smtClean="0"/>
              <a:t>, </a:t>
            </a:r>
            <a:r>
              <a:rPr lang="en-GB" sz="1800" dirty="0" err="1" smtClean="0"/>
              <a:t>Codeigniter</a:t>
            </a:r>
            <a:r>
              <a:rPr lang="en-GB" sz="1800" dirty="0" smtClean="0"/>
              <a:t>)</a:t>
            </a:r>
          </a:p>
          <a:p>
            <a:r>
              <a:rPr lang="en-GB" sz="2400" dirty="0" err="1" smtClean="0"/>
              <a:t>Wybór</a:t>
            </a:r>
            <a:r>
              <a:rPr lang="en-GB" sz="2400" dirty="0" smtClean="0"/>
              <a:t> </a:t>
            </a:r>
            <a:r>
              <a:rPr lang="en-GB" sz="2400" dirty="0" err="1" smtClean="0"/>
              <a:t>realizacji</a:t>
            </a:r>
            <a:r>
              <a:rPr lang="en-GB" sz="2400" dirty="0" smtClean="0"/>
              <a:t> </a:t>
            </a:r>
            <a:r>
              <a:rPr lang="en-GB" sz="2400" dirty="0" err="1" smtClean="0"/>
              <a:t>warstwy</a:t>
            </a:r>
            <a:r>
              <a:rPr lang="en-GB" sz="2400" dirty="0" smtClean="0"/>
              <a:t> </a:t>
            </a:r>
            <a:r>
              <a:rPr lang="en-GB" sz="2400" dirty="0" err="1" smtClean="0"/>
              <a:t>wizualnej</a:t>
            </a:r>
            <a:endParaRPr lang="en-GB" sz="2400" dirty="0" smtClean="0"/>
          </a:p>
          <a:p>
            <a:pPr lvl="2"/>
            <a:r>
              <a:rPr lang="en-GB" sz="1800" dirty="0"/>
              <a:t>Vanilla JS</a:t>
            </a:r>
          </a:p>
          <a:p>
            <a:pPr lvl="2"/>
            <a:r>
              <a:rPr lang="en-GB" sz="1800" dirty="0" err="1"/>
              <a:t>Vue</a:t>
            </a:r>
            <a:endParaRPr lang="en-GB" sz="1800" dirty="0"/>
          </a:p>
          <a:p>
            <a:pPr lvl="2"/>
            <a:r>
              <a:rPr lang="en-GB" sz="1800" dirty="0"/>
              <a:t>React</a:t>
            </a:r>
          </a:p>
          <a:p>
            <a:pPr lvl="2"/>
            <a:r>
              <a:rPr lang="en-GB" sz="1800" dirty="0"/>
              <a:t>Angular</a:t>
            </a:r>
          </a:p>
          <a:p>
            <a:endParaRPr lang="en-GB" sz="2400" dirty="0" smtClean="0"/>
          </a:p>
          <a:p>
            <a:r>
              <a:rPr lang="en-GB" sz="2400" dirty="0" err="1" smtClean="0"/>
              <a:t>Zabezpieczenia</a:t>
            </a:r>
            <a:r>
              <a:rPr lang="en-GB" sz="2400" dirty="0" smtClean="0"/>
              <a:t> </a:t>
            </a:r>
            <a:r>
              <a:rPr lang="en-GB" sz="2400" dirty="0" err="1" smtClean="0"/>
              <a:t>i</a:t>
            </a:r>
            <a:r>
              <a:rPr lang="en-GB" sz="2400" dirty="0" smtClean="0"/>
              <a:t> 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err="1" smtClean="0"/>
              <a:t>autoryzacja</a:t>
            </a:r>
            <a:r>
              <a:rPr lang="en-GB" sz="2400" dirty="0" smtClean="0"/>
              <a:t> </a:t>
            </a:r>
            <a:r>
              <a:rPr lang="en-GB" sz="2400" dirty="0" err="1" smtClean="0"/>
              <a:t>użytkowników</a:t>
            </a:r>
            <a:endParaRPr lang="pl-PL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376" y="1229843"/>
            <a:ext cx="4504265" cy="3476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26" y="3504732"/>
            <a:ext cx="5153744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9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458</TotalTime>
  <Words>270</Words>
  <Application>Microsoft Office PowerPoint</Application>
  <PresentationFormat>Widescreen</PresentationFormat>
  <Paragraphs>59</Paragraphs>
  <Slides>13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Wisp</vt:lpstr>
      <vt:lpstr>Worksheet</vt:lpstr>
      <vt:lpstr>Projekt i implementacja systemu informatycznego, wspomagającego trwałe zapamiętywanie obcojęzycznego słownictwa, z wykorzystaniem teorii krzywej zapominania Hermanna Ebbinghausa</vt:lpstr>
      <vt:lpstr>Cel i założenia pracy</vt:lpstr>
      <vt:lpstr>Pamięć – stan wiedzy i jej wpływ na załóżenia projektu</vt:lpstr>
      <vt:lpstr>Pamięć – stan wiedzy i jej wpływ na załóżenia projektu</vt:lpstr>
      <vt:lpstr>Pamięć – stan wiedzy i jej wpływ na załóżenia projektu</vt:lpstr>
      <vt:lpstr>Przegląd istniejących rozwiązań</vt:lpstr>
      <vt:lpstr>Metodyka – założenia funkcjonalne projektu </vt:lpstr>
      <vt:lpstr>Metodyka – wybór technologii</vt:lpstr>
      <vt:lpstr>Metodyka – wybór technologii</vt:lpstr>
      <vt:lpstr>Implementacja – zmiany założeń, ostateczne decyzje</vt:lpstr>
      <vt:lpstr>Podsumowanie – osiągnięte rezultaty</vt:lpstr>
      <vt:lpstr>PowerPoint Presentation</vt:lpstr>
      <vt:lpstr>Wnioski  i perspektywy rozwoju aplikacji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msgarski</dc:creator>
  <cp:lastModifiedBy>msgarski</cp:lastModifiedBy>
  <cp:revision>48</cp:revision>
  <cp:lastPrinted>2021-07-04T15:27:25Z</cp:lastPrinted>
  <dcterms:created xsi:type="dcterms:W3CDTF">2021-05-27T06:25:24Z</dcterms:created>
  <dcterms:modified xsi:type="dcterms:W3CDTF">2021-07-04T16:07:58Z</dcterms:modified>
</cp:coreProperties>
</file>